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8" r:id="rId4"/>
    <p:sldId id="527" r:id="rId5"/>
    <p:sldId id="526" r:id="rId6"/>
    <p:sldId id="541" r:id="rId7"/>
    <p:sldId id="566" r:id="rId8"/>
    <p:sldId id="569" r:id="rId9"/>
    <p:sldId id="562" r:id="rId10"/>
    <p:sldId id="540" r:id="rId11"/>
    <p:sldId id="563" r:id="rId12"/>
    <p:sldId id="553" r:id="rId13"/>
    <p:sldId id="560" r:id="rId14"/>
    <p:sldId id="564" r:id="rId15"/>
    <p:sldId id="570" r:id="rId16"/>
    <p:sldId id="571" r:id="rId17"/>
    <p:sldId id="572" r:id="rId18"/>
    <p:sldId id="542" r:id="rId19"/>
    <p:sldId id="548" r:id="rId20"/>
    <p:sldId id="554" r:id="rId21"/>
    <p:sldId id="557" r:id="rId22"/>
    <p:sldId id="550" r:id="rId23"/>
    <p:sldId id="551" r:id="rId24"/>
    <p:sldId id="552" r:id="rId25"/>
    <p:sldId id="545" r:id="rId26"/>
    <p:sldId id="546" r:id="rId27"/>
    <p:sldId id="565"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1" d="100"/>
          <a:sy n="81" d="100"/>
        </p:scale>
        <p:origin x="10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github.com/soyuztechnologies/UI5_Fresher_60H/blob/master/Day%204/05%20Simple%20Form/Main.controller.j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4/06%20Create%20First%20Model/Main.controller.j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4.png"/><Relationship Id="rId4" Type="http://schemas.openxmlformats.org/officeDocument/2006/relationships/hyperlink" Target="https://sapui5.hana.ondemand.com/#/ap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sapui5.hana.ondemand.com/#/demoapp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 SDK.</a:t>
            </a:r>
          </a:p>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Initializing JS view</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xml view</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16511</TotalTime>
  <Words>2798</Words>
  <Application>Microsoft Office PowerPoint</Application>
  <PresentationFormat>Widescreen</PresentationFormat>
  <Paragraphs>441</Paragraphs>
  <Slides>33</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-apple-system</vt:lpstr>
      <vt:lpstr>Arial</vt:lpstr>
      <vt:lpstr>Calibri</vt:lpstr>
      <vt:lpstr>Calibri Light</vt:lpstr>
      <vt:lpstr>Consolas</vt:lpstr>
      <vt:lpstr>Cooper Black</vt:lpstr>
      <vt:lpstr>Courier New</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devesh</cp:lastModifiedBy>
  <cp:revision>734</cp:revision>
  <dcterms:created xsi:type="dcterms:W3CDTF">2016-07-10T03:33:26Z</dcterms:created>
  <dcterms:modified xsi:type="dcterms:W3CDTF">2023-08-24T09:18:01Z</dcterms:modified>
</cp:coreProperties>
</file>